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7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70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5F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613E8C-CC59-492D-8989-79AD516BFA4A}" type="datetimeFigureOut">
              <a:rPr lang="ru-RU" smtClean="0"/>
              <a:pPr/>
              <a:t>30.03.2012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B38A41-BD58-48F6-9284-CC0D8162743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0006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                                    </a:t>
            </a:r>
            <a:r>
              <a:rPr lang="ru-RU" sz="2000" b="1" dirty="0" smtClean="0"/>
              <a:t>МБДОУ «Детский сад  «Улыбка»</a:t>
            </a:r>
            <a:endParaRPr lang="ru-RU" sz="20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                  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             Маслова Татьяна Алексеевна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             восп</a:t>
            </a:r>
            <a:r>
              <a:rPr lang="ru-RU" dirty="0" smtClean="0">
                <a:solidFill>
                  <a:srgbClr val="002060"/>
                </a:solidFill>
              </a:rPr>
              <a:t>и</a:t>
            </a:r>
            <a:r>
              <a:rPr lang="ru-RU" b="1" dirty="0" smtClean="0">
                <a:solidFill>
                  <a:srgbClr val="002060"/>
                </a:solidFill>
              </a:rPr>
              <a:t>татель МБДОУ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             «Детский сад № 1 «Улыбка»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                                  2012 г.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                                         г.Мезень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142984"/>
            <a:ext cx="822783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Проект </a:t>
            </a:r>
          </a:p>
          <a:p>
            <a:pPr algn="ctr">
              <a:buNone/>
            </a:pP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«ВОЙЛОЧНАЯ СКАЗКА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Рисунок 6" descr="301108 3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500438"/>
            <a:ext cx="3167085" cy="26610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00298" y="142852"/>
            <a:ext cx="2071702" cy="1428760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sz="48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000" b="1" u="sng" dirty="0" smtClean="0">
                <a:solidFill>
                  <a:srgbClr val="002060"/>
                </a:solidFill>
              </a:rPr>
              <a:t>Цель: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-В игровой форме приобщить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  детей к истокам народного творчества.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  -Закрепить знания детей о производстве валенок, их 	  назначении. 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            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</a:t>
            </a:r>
            <a:r>
              <a:rPr lang="ru-RU" b="1" u="sng" dirty="0" smtClean="0">
                <a:solidFill>
                  <a:srgbClr val="002060"/>
                </a:solidFill>
              </a:rPr>
              <a:t>Задачи:</a:t>
            </a:r>
            <a:endParaRPr lang="ru-RU" b="1" u="sng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Учить связно и последовательно выражать свои мысли, отвечать на  вопросы. 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Повторить  фольклорный  и  литературный  материал  по   теме.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 Развивать творческую фантазию.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 Привлечь к работе в проекте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родителей воспитанников.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/>
          <a:lstStyle/>
          <a:p>
            <a:r>
              <a:rPr lang="ru-RU" b="1" dirty="0" smtClean="0"/>
              <a:t>Проблема: </a:t>
            </a:r>
            <a:r>
              <a:rPr lang="ru-RU" dirty="0" smtClean="0"/>
              <a:t>дети мало знают об исконно русской обуви – валенках.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Участники проекта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 Дети 5 – 6 лет, группа «Буратино», родители  детей, педагоги МБДОУ «Детский сад № 1 «Улыбка»».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 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Срок реализации:  </a:t>
            </a:r>
            <a:r>
              <a:rPr lang="ru-RU" b="1" i="1" dirty="0" smtClean="0">
                <a:solidFill>
                  <a:srgbClr val="002060"/>
                </a:solidFill>
              </a:rPr>
              <a:t>2 месяца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0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           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1256856170_1256850814_valenok-09[1]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3643314"/>
            <a:ext cx="2286016" cy="2905781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4857784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Ожидаемые результаты</a:t>
            </a: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-В результате реализации проекта «Войлочная сказка» углубляются знания детей об русских валенках,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-Дети приобщаются к народной культуре, открывают для себя много интересного.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-Развивается речь детей.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-Воспитываются такие качества, как 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                              самостоятельность, активность.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   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/>
          <a:lstStyle/>
          <a:p>
            <a:pPr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Этапы работы:</a:t>
            </a:r>
          </a:p>
          <a:p>
            <a:pPr>
              <a:buNone/>
            </a:pPr>
            <a:endParaRPr lang="ru-RU" sz="4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-</a:t>
            </a:r>
            <a:r>
              <a:rPr lang="ru-RU" sz="2800" b="1" dirty="0" smtClean="0">
                <a:solidFill>
                  <a:srgbClr val="002060"/>
                </a:solidFill>
              </a:rPr>
              <a:t>Организационный:</a:t>
            </a:r>
            <a:endParaRPr lang="ru-RU" sz="28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Разработать план проекта,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изучить литературу.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 smtClean="0"/>
          </a:p>
        </p:txBody>
      </p:sp>
      <p:pic>
        <p:nvPicPr>
          <p:cNvPr id="3" name="Рисунок 2" descr="4151_12847388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3143248"/>
            <a:ext cx="3376473" cy="28479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Практический:</a:t>
            </a: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57203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3800" b="1" dirty="0" smtClean="0"/>
              <a:t>Занятия по </a:t>
            </a:r>
            <a:r>
              <a:rPr lang="ru-RU" sz="3800" b="1" dirty="0" err="1" smtClean="0"/>
              <a:t>изодеятельности</a:t>
            </a:r>
            <a:r>
              <a:rPr lang="ru-RU" sz="3800" b="1" dirty="0" smtClean="0"/>
              <a:t>:</a:t>
            </a:r>
          </a:p>
          <a:p>
            <a:pPr>
              <a:buNone/>
            </a:pPr>
            <a:r>
              <a:rPr lang="ru-RU" sz="3800" b="1" dirty="0" smtClean="0"/>
              <a:t> </a:t>
            </a:r>
          </a:p>
          <a:p>
            <a:r>
              <a:rPr lang="ru-RU" b="1" i="1" dirty="0" smtClean="0"/>
              <a:t>Аппликация «Украшаем валенки»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Учить детей составлять композицию из аппликативных элементов на основе объединяющего образа.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i="1" dirty="0" smtClean="0"/>
              <a:t>Лепка «Валенок»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Учить лепить валенок, используя приёмы свёртывания, </a:t>
            </a:r>
            <a:r>
              <a:rPr lang="ru-RU" dirty="0" err="1" smtClean="0"/>
              <a:t>примазывания</a:t>
            </a:r>
            <a:r>
              <a:rPr lang="ru-RU" dirty="0" smtClean="0"/>
              <a:t>, заглаживания. Предложить украсить изделие, проявив фантазию.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Ознакомление с художественной литературой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Заучит пословицы, поговорки о труде, мастерстве, загадки по теме «Валенки».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Театрализованная деятельность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Инсценировка сказки «Курочка ряба». Разыгрывать сказку, используя поделки – «валенки». Добиваться выразительности речи, мимики, жестов, свободы движений.</a:t>
            </a:r>
            <a:endParaRPr lang="ru-RU" dirty="0"/>
          </a:p>
        </p:txBody>
      </p:sp>
      <p:pic>
        <p:nvPicPr>
          <p:cNvPr id="6" name="Рисунок 5" descr="P10404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785794"/>
            <a:ext cx="3286148" cy="2464611"/>
          </a:xfrm>
          <a:prstGeom prst="flowChartConnector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2844" y="3000372"/>
            <a:ext cx="8543956" cy="3643338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-</a:t>
            </a:r>
            <a:r>
              <a:rPr lang="ru-RU" b="1" i="1" u="sng" dirty="0" smtClean="0">
                <a:solidFill>
                  <a:srgbClr val="7030A0"/>
                </a:solidFill>
              </a:rPr>
              <a:t>Ознакомление с художественной литературой</a:t>
            </a:r>
            <a:endParaRPr lang="ru-RU" i="1" u="sng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</a:t>
            </a:r>
            <a:r>
              <a:rPr lang="ru-RU" sz="2400" b="1" dirty="0" smtClean="0">
                <a:solidFill>
                  <a:srgbClr val="002060"/>
                </a:solidFill>
              </a:rPr>
              <a:t>Заучить пословицы, поговорки о труде,   мастерстве, загадки по теме «Валенки».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-  </a:t>
            </a:r>
            <a:r>
              <a:rPr lang="ru-RU" b="1" i="1" u="sng" dirty="0" smtClean="0">
                <a:solidFill>
                  <a:srgbClr val="7030A0"/>
                </a:solidFill>
              </a:rPr>
              <a:t>Театрализованная деятельность</a:t>
            </a:r>
            <a:endParaRPr lang="ru-RU" i="1" u="sng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 </a:t>
            </a:r>
            <a:r>
              <a:rPr lang="ru-RU" sz="2400" b="1" dirty="0" smtClean="0">
                <a:solidFill>
                  <a:srgbClr val="002060"/>
                </a:solidFill>
              </a:rPr>
              <a:t>Инсценировка сказки «Курочка ряба». Разыгрывать сказку, используя поделки – «валенки». Добиваться выразительности речи, мимики, жестов, свободы движений.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 descr="301108 3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73759">
            <a:off x="1387513" y="817074"/>
            <a:ext cx="2786082" cy="20895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P10403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17690">
            <a:off x="4266208" y="800408"/>
            <a:ext cx="2778717" cy="20840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      </a:t>
            </a:r>
            <a:r>
              <a:rPr lang="ru-RU" b="1" i="1" u="sng" dirty="0" smtClean="0">
                <a:solidFill>
                  <a:srgbClr val="7030A0"/>
                </a:solidFill>
              </a:rPr>
              <a:t>Ознакомление с окружающим. (Беседы)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-«История появления валенок на Руси». Рассказать о том, как и когда, появились валенки.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- Познакомить с обычаями, связанными с этой обувью.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 «Как делают валенки».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-Рассказать о процессе изготовления валенок, их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  назначении и разновидностях.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 -Познакомить  со словарём мастера- валяльщика. Обогащать лексику по теме.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- Экскурсия в ГУК «Архангельский областной краеведческий музей» Мезенский филиал.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endParaRPr lang="ru-RU" sz="2000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 descr="301108 3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4500570"/>
            <a:ext cx="2952738" cy="22145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14290"/>
            <a:ext cx="7715304" cy="6103632"/>
          </a:xfrm>
        </p:spPr>
        <p:txBody>
          <a:bodyPr/>
          <a:lstStyle/>
          <a:p>
            <a:endParaRPr lang="ru-RU" b="1" i="1" u="sng" dirty="0" smtClean="0">
              <a:solidFill>
                <a:srgbClr val="7030A0"/>
              </a:solidFill>
            </a:endParaRPr>
          </a:p>
          <a:p>
            <a:endParaRPr lang="ru-RU" b="1" i="1" u="sng" dirty="0" smtClean="0">
              <a:solidFill>
                <a:srgbClr val="7030A0"/>
              </a:solidFill>
            </a:endParaRPr>
          </a:p>
          <a:p>
            <a:r>
              <a:rPr lang="ru-RU" b="1" i="1" u="sng" dirty="0" smtClean="0">
                <a:solidFill>
                  <a:srgbClr val="7030A0"/>
                </a:solidFill>
              </a:rPr>
              <a:t>Музыкальные занятия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-Разучивание частушек о валенках, танец «Валенки»</a:t>
            </a:r>
          </a:p>
          <a:p>
            <a:pPr>
              <a:buFont typeface="Arial" pitchFamily="34" charset="0"/>
              <a:buChar char="•"/>
            </a:pPr>
            <a:r>
              <a:rPr lang="ru-RU" b="1" i="1" u="sng" dirty="0" smtClean="0">
                <a:solidFill>
                  <a:srgbClr val="7030A0"/>
                </a:solidFill>
              </a:rPr>
              <a:t>Индивидуальная работа с детьми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-Заучивание стихотворений о валенках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301108 2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91791">
            <a:off x="4244088" y="3669146"/>
            <a:ext cx="3560152" cy="267011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301108 3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06242">
            <a:off x="1071942" y="3626958"/>
            <a:ext cx="3619803" cy="271485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P10403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29190" y="1285860"/>
            <a:ext cx="3292078" cy="43894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0" y="500063"/>
            <a:ext cx="4357686" cy="5572143"/>
          </a:xfrm>
        </p:spPr>
        <p:txBody>
          <a:bodyPr>
            <a:normAutofit/>
          </a:bodyPr>
          <a:lstStyle/>
          <a:p>
            <a:endParaRPr lang="ru-RU" sz="20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7030A0"/>
                </a:solidFill>
              </a:rPr>
              <a:t>     </a:t>
            </a:r>
            <a:r>
              <a:rPr lang="ru-RU" sz="2400" b="1" i="1" u="sng" dirty="0" smtClean="0">
                <a:solidFill>
                  <a:srgbClr val="7030A0"/>
                </a:solidFill>
              </a:rPr>
              <a:t>Работа с родителями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-</a:t>
            </a:r>
            <a:r>
              <a:rPr lang="ru-RU" sz="2000" b="1" dirty="0" smtClean="0">
                <a:solidFill>
                  <a:srgbClr val="002060"/>
                </a:solidFill>
              </a:rPr>
              <a:t>Оформить папку-передвижку «Тёплая обувка для зимы».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-Предложить придумать вместе с детьми   сказку, персонажами которой стали бы валенки, оформленные в виде зверей и предметов.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- Домашнее задание «Нарядные валенки» для демонстрации моделей валенок на празднике.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5072074"/>
            <a:ext cx="8229600" cy="1252526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Завершающий: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        </a:t>
            </a:r>
            <a:r>
              <a:rPr lang="ru-RU" b="1" i="1" dirty="0" smtClean="0">
                <a:solidFill>
                  <a:srgbClr val="002060"/>
                </a:solidFill>
              </a:rPr>
              <a:t>«Праздник русского валенка»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P10404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785794"/>
            <a:ext cx="5643602" cy="4232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0404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1142984"/>
            <a:ext cx="6929486" cy="51971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4414" y="704088"/>
            <a:ext cx="6572296" cy="1081838"/>
          </a:xfrm>
        </p:spPr>
        <p:txBody>
          <a:bodyPr/>
          <a:lstStyle/>
          <a:p>
            <a:r>
              <a:rPr lang="ru-RU" b="1" dirty="0" smtClean="0"/>
              <a:t>  </a:t>
            </a:r>
            <a:r>
              <a:rPr lang="ru-RU" sz="4800" b="1" dirty="0" smtClean="0"/>
              <a:t>Спасибо за внимание ! </a:t>
            </a:r>
            <a:endParaRPr lang="ru-RU" sz="4800" b="1" dirty="0"/>
          </a:p>
        </p:txBody>
      </p:sp>
      <p:pic>
        <p:nvPicPr>
          <p:cNvPr id="3" name="Рисунок 2" descr="P10403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2143116"/>
            <a:ext cx="2928940" cy="3905254"/>
          </a:xfrm>
          <a:prstGeom prst="rect">
            <a:avLst/>
          </a:prstGeom>
          <a:ln w="1905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</TotalTime>
  <Words>366</Words>
  <Application>Microsoft Office PowerPoint</Application>
  <PresentationFormat>Экран (4:3)</PresentationFormat>
  <Paragraphs>92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                                     МБДОУ «Детский сад  «Улыбка»</vt:lpstr>
      <vt:lpstr>            </vt:lpstr>
      <vt:lpstr>  Задачи:</vt:lpstr>
      <vt:lpstr>             </vt:lpstr>
      <vt:lpstr>Слайд 5</vt:lpstr>
      <vt:lpstr>Слайд 6</vt:lpstr>
      <vt:lpstr>Практический:</vt:lpstr>
      <vt:lpstr>Слайд 8</vt:lpstr>
      <vt:lpstr>Слайд 9</vt:lpstr>
      <vt:lpstr>Слайд 10</vt:lpstr>
      <vt:lpstr>Слайд 11</vt:lpstr>
      <vt:lpstr>Слайд 12</vt:lpstr>
      <vt:lpstr>Слайд 13</vt:lpstr>
      <vt:lpstr>  Спасибо за внимание ! </vt:lpstr>
    </vt:vector>
  </TitlesOfParts>
  <Company>DDN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21</cp:revision>
  <dcterms:created xsi:type="dcterms:W3CDTF">2012-03-26T06:55:52Z</dcterms:created>
  <dcterms:modified xsi:type="dcterms:W3CDTF">2012-03-30T12:25:48Z</dcterms:modified>
</cp:coreProperties>
</file>