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8" r:id="rId3"/>
    <p:sldId id="270" r:id="rId4"/>
    <p:sldId id="271" r:id="rId5"/>
    <p:sldId id="272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3" r:id="rId16"/>
    <p:sldId id="275" r:id="rId17"/>
    <p:sldId id="27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 snapToGrid="0">
      <p:cViewPr varScale="1">
        <p:scale>
          <a:sx n="70" d="100"/>
          <a:sy n="70" d="100"/>
        </p:scale>
        <p:origin x="7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29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186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4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980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601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37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211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012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017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238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4855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290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7495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670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619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974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9E105-D224-4764-BD5B-268F12E8714B}" type="datetimeFigureOut">
              <a:rPr lang="ru-RU" smtClean="0"/>
              <a:t>14.03.2019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E0EEE3B-D135-43BC-867E-FCB261370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900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49515" y="1426164"/>
            <a:ext cx="7766936" cy="246344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2"/>
                </a:solidFill>
              </a:rPr>
              <a:t>   «Семья – первая ступенька</a:t>
            </a:r>
            <a:br>
              <a:rPr lang="ru-RU" sz="4000" b="1" dirty="0" smtClean="0">
                <a:solidFill>
                  <a:schemeClr val="accent2"/>
                </a:solidFill>
              </a:rPr>
            </a:br>
            <a:r>
              <a:rPr lang="ru-RU" sz="4000" b="1" dirty="0" smtClean="0">
                <a:solidFill>
                  <a:schemeClr val="accent2"/>
                </a:solidFill>
              </a:rPr>
              <a:t> в развитии патриотических чувств у детей </a:t>
            </a:r>
            <a:br>
              <a:rPr lang="ru-RU" sz="4000" b="1" dirty="0" smtClean="0">
                <a:solidFill>
                  <a:schemeClr val="accent2"/>
                </a:solidFill>
              </a:rPr>
            </a:br>
            <a:r>
              <a:rPr lang="ru-RU" sz="4000" b="1" dirty="0" smtClean="0">
                <a:solidFill>
                  <a:schemeClr val="accent2"/>
                </a:solidFill>
              </a:rPr>
              <a:t>раннего возраста»</a:t>
            </a:r>
            <a:endParaRPr lang="ru-RU" sz="4000" b="1" dirty="0">
              <a:solidFill>
                <a:schemeClr val="accent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22470" y="4012442"/>
            <a:ext cx="7766936" cy="1978925"/>
          </a:xfrm>
        </p:spPr>
        <p:txBody>
          <a:bodyPr>
            <a:normAutofit/>
          </a:bodyPr>
          <a:lstStyle/>
          <a:p>
            <a:r>
              <a:rPr lang="ru-RU" dirty="0" smtClean="0"/>
              <a:t>Подготовил: воспитатель 1 категории </a:t>
            </a:r>
          </a:p>
          <a:p>
            <a:r>
              <a:rPr lang="ru-RU" dirty="0" err="1" smtClean="0"/>
              <a:t>Стрюкова</a:t>
            </a:r>
            <a:r>
              <a:rPr lang="ru-RU" dirty="0" smtClean="0"/>
              <a:t> И. А.</a:t>
            </a:r>
          </a:p>
          <a:p>
            <a:r>
              <a:rPr lang="ru-RU" dirty="0" smtClean="0"/>
              <a:t>МБДОУ «Детский сад «УЛЫБКА»</a:t>
            </a:r>
          </a:p>
          <a:p>
            <a:endParaRPr lang="ru-RU" dirty="0" smtClean="0"/>
          </a:p>
          <a:p>
            <a:pPr algn="ctr"/>
            <a:r>
              <a:rPr lang="ru-RU" dirty="0" smtClean="0"/>
              <a:t>г. Мезень, 2019г.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19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7119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22830" y="6857999"/>
            <a:ext cx="12480877" cy="539087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89612" y="609600"/>
            <a:ext cx="7137778" cy="13208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9570" y="7010400"/>
            <a:ext cx="12480877" cy="7415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99" y="1270000"/>
            <a:ext cx="6939132" cy="51627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1569">
            <a:off x="7297661" y="398159"/>
            <a:ext cx="4434864" cy="591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7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7119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17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92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95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5442" y="1192567"/>
            <a:ext cx="5832900" cy="43746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783" y="365457"/>
            <a:ext cx="4511153" cy="601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2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7119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92319">
            <a:off x="118283" y="863221"/>
            <a:ext cx="5195248" cy="38964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6161" y="5732060"/>
            <a:ext cx="4244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Подарок папам «Кораблик»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7309">
            <a:off x="7276157" y="412067"/>
            <a:ext cx="3493835" cy="51569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1176" y="5895833"/>
            <a:ext cx="38623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Подарок для </a:t>
            </a:r>
            <a:r>
              <a:rPr lang="ru-RU" sz="2800" smtClean="0">
                <a:solidFill>
                  <a:srgbClr val="FF0000"/>
                </a:solidFill>
              </a:rPr>
              <a:t>любимых мамочек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48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71195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399" y="3104511"/>
            <a:ext cx="5204346" cy="39032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11102">
            <a:off x="-380661" y="539724"/>
            <a:ext cx="4570033" cy="3427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06591">
            <a:off x="7619689" y="522927"/>
            <a:ext cx="5055895" cy="379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89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7119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011" y="983775"/>
            <a:ext cx="6578222" cy="49336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3832" y="2661313"/>
            <a:ext cx="29888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Народная игра «Вышла курочка гулять»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14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7119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2" y="95534"/>
            <a:ext cx="2850675" cy="38009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153" y="2927443"/>
            <a:ext cx="3036627" cy="40488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27993" y="3053688"/>
            <a:ext cx="4521957" cy="33914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03566" y="562022"/>
            <a:ext cx="4496179" cy="337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72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7119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61303" y="518162"/>
            <a:ext cx="4379428" cy="32845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74882" y="2777913"/>
            <a:ext cx="4939730" cy="37047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95524" y="853174"/>
            <a:ext cx="5730542" cy="429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1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7119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06488" y="1326678"/>
            <a:ext cx="5627427" cy="42205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1011" y="1326679"/>
            <a:ext cx="5627425" cy="422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48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7119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33469" y="554819"/>
            <a:ext cx="5312012" cy="39840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69207" y="2579426"/>
            <a:ext cx="5668370" cy="42512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74427" y="674427"/>
            <a:ext cx="5395415" cy="404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63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7119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3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789"/>
            <a:ext cx="12192000" cy="71195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01150" y="3148847"/>
            <a:ext cx="4467367" cy="33505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15869" y="2934268"/>
            <a:ext cx="4658436" cy="34938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73937" y="353421"/>
            <a:ext cx="4553041" cy="34147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42499" y="433318"/>
            <a:ext cx="4339988" cy="325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52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3301"/>
            <a:ext cx="12192000" cy="7119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00325">
            <a:off x="7455422" y="574628"/>
            <a:ext cx="4683918" cy="35129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03750">
            <a:off x="-110191" y="652146"/>
            <a:ext cx="4269001" cy="32017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884" y="3835021"/>
            <a:ext cx="5088340" cy="31412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62818" y="791570"/>
            <a:ext cx="31526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Творческие работы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</a:rPr>
              <a:t>р</a:t>
            </a:r>
            <a:r>
              <a:rPr lang="ru-RU" sz="3200" dirty="0" smtClean="0">
                <a:solidFill>
                  <a:srgbClr val="FF0000"/>
                </a:solidFill>
              </a:rPr>
              <a:t>одителей по мотивам сказок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98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182"/>
            <a:ext cx="12192000" cy="71195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9537">
            <a:off x="6452175" y="1067834"/>
            <a:ext cx="5880590" cy="44104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08867">
            <a:off x="669111" y="1169493"/>
            <a:ext cx="5609496" cy="420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2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9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097" y="496662"/>
            <a:ext cx="7806518" cy="59996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50793" y="496662"/>
            <a:ext cx="4940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44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9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773" y="13079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9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241</TotalTime>
  <Words>51</Words>
  <Application>Microsoft Office PowerPoint</Application>
  <PresentationFormat>Широкоэкранный</PresentationFormat>
  <Paragraphs>11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Trebuchet MS</vt:lpstr>
      <vt:lpstr>Wingdings 3</vt:lpstr>
      <vt:lpstr>Грань</vt:lpstr>
      <vt:lpstr>   «Семья – первая ступенька  в развитии патриотических чувств у детей  раннего возраста»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Первые чувства патриотизма.Доступны ли они малышам?</dc:title>
  <dc:creator>8</dc:creator>
  <cp:lastModifiedBy>8</cp:lastModifiedBy>
  <cp:revision>24</cp:revision>
  <dcterms:created xsi:type="dcterms:W3CDTF">2019-01-21T08:03:35Z</dcterms:created>
  <dcterms:modified xsi:type="dcterms:W3CDTF">2019-03-14T09:50:54Z</dcterms:modified>
</cp:coreProperties>
</file>