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57" r:id="rId8"/>
    <p:sldId id="271" r:id="rId9"/>
    <p:sldId id="272" r:id="rId10"/>
    <p:sldId id="273" r:id="rId11"/>
    <p:sldId id="266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59784-1F9A-4E85-AF7D-BA3C0EF00FAB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ED6BF-C9B9-4162-BFD6-0E651DE90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90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59784-1F9A-4E85-AF7D-BA3C0EF00FAB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ED6BF-C9B9-4162-BFD6-0E651DE90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639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59784-1F9A-4E85-AF7D-BA3C0EF00FAB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ED6BF-C9B9-4162-BFD6-0E651DE90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375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59784-1F9A-4E85-AF7D-BA3C0EF00FAB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ED6BF-C9B9-4162-BFD6-0E651DE90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74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59784-1F9A-4E85-AF7D-BA3C0EF00FAB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ED6BF-C9B9-4162-BFD6-0E651DE90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178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59784-1F9A-4E85-AF7D-BA3C0EF00FAB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ED6BF-C9B9-4162-BFD6-0E651DE90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355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59784-1F9A-4E85-AF7D-BA3C0EF00FAB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ED6BF-C9B9-4162-BFD6-0E651DE90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64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59784-1F9A-4E85-AF7D-BA3C0EF00FAB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ED6BF-C9B9-4162-BFD6-0E651DE90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397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59784-1F9A-4E85-AF7D-BA3C0EF00FAB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ED6BF-C9B9-4162-BFD6-0E651DE90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850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59784-1F9A-4E85-AF7D-BA3C0EF00FAB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ED6BF-C9B9-4162-BFD6-0E651DE90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263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59784-1F9A-4E85-AF7D-BA3C0EF00FAB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ED6BF-C9B9-4162-BFD6-0E651DE90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788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59784-1F9A-4E85-AF7D-BA3C0EF00FAB}" type="datetimeFigureOut">
              <a:rPr lang="ru-RU" smtClean="0"/>
              <a:t>08.06.2016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ED6BF-C9B9-4162-BFD6-0E651DE90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512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3035174"/>
            <a:ext cx="11900079" cy="34299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6000" b="1" i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Познавательно- речевой  проект </a:t>
            </a:r>
            <a:endParaRPr lang="ru-RU" sz="60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6000" b="1" i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«Животные Севера»</a:t>
            </a:r>
            <a:r>
              <a:rPr lang="ru-RU" sz="3200" b="1" i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32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i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учитель-логопед </a:t>
            </a:r>
            <a:r>
              <a:rPr lang="ru-RU" sz="3200" b="1" i="1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Пластова</a:t>
            </a:r>
            <a:r>
              <a:rPr lang="ru-RU" sz="3200" b="1" i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Т.И. </a:t>
            </a:r>
            <a:endParaRPr lang="ru-RU" sz="6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547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17431" y="3035174"/>
            <a:ext cx="9659155" cy="1643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923925" algn="l"/>
              </a:tabLst>
            </a:pPr>
            <a:r>
              <a:rPr lang="ru-RU" sz="4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Цель: </a:t>
            </a:r>
            <a:r>
              <a:rPr lang="ru-RU" sz="4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Обобщить и расширить знания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923925" algn="l"/>
              </a:tabLst>
            </a:pPr>
            <a:r>
              <a:rPr lang="ru-RU" sz="4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детей о животных Севера. 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678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48000" y="785264"/>
            <a:ext cx="8427076" cy="6040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650"/>
              </a:lnSpc>
              <a:spcAft>
                <a:spcPts val="0"/>
              </a:spcAft>
            </a:pPr>
            <a:endParaRPr lang="ru-RU" sz="24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ts val="1650"/>
              </a:lnSpc>
              <a:spcAft>
                <a:spcPts val="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Образовательные: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ts val="165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Формировать у дошкольников знания  об особенностях жизни, внешнего      вида и среды обитания  животных севера;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ts val="165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Активизировать словарный запас дошкольников;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ts val="165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навыков связной речи;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ts val="165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Учить делать выводы, устанавливать причинно-следственные связи;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ts val="165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навыков самостоятельной творческой деятельности.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ts val="1650"/>
              </a:lnSpc>
              <a:spcAft>
                <a:spcPts val="0"/>
              </a:spcAft>
            </a:pPr>
            <a:endParaRPr lang="ru-RU" sz="24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ts val="1650"/>
              </a:lnSpc>
              <a:spcAft>
                <a:spcPts val="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Развивающие: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ts val="165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Развивать любознательность,  познавательные способности детей (внимание, мышление, память, воображение…) при совместной и индивидуальной деятельности;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ts val="165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Развивать творческие и интеллектуальные способности детей.</a:t>
            </a:r>
          </a:p>
          <a:p>
            <a:pPr fontAlgn="base">
              <a:lnSpc>
                <a:spcPts val="1650"/>
              </a:lnSpc>
              <a:spcAft>
                <a:spcPts val="0"/>
              </a:spcAft>
            </a:pPr>
            <a:endParaRPr lang="ru-RU" sz="24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ts val="1650"/>
              </a:lnSpc>
              <a:spcAft>
                <a:spcPts val="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Воспитательные: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ts val="165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Воспитывать гуманное отношение к  животным, чувство сопереживания;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ts val="165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Привитие навыков коллективного взаимодействия и индивидуальной деятельности.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base">
              <a:lnSpc>
                <a:spcPts val="1650"/>
              </a:lnSpc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457200" algn="l"/>
              </a:tabLs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655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7323" y="3218173"/>
            <a:ext cx="11118574" cy="816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923925" algn="l"/>
              </a:tabLst>
            </a:pPr>
            <a:r>
              <a:rPr lang="ru-RU" sz="4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этап:   </a:t>
            </a:r>
            <a:r>
              <a:rPr lang="ru-RU" sz="4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Организационно- подготовительный 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586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58887" y="3218173"/>
            <a:ext cx="8314487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923925" algn="l"/>
              </a:tabLst>
            </a:pPr>
            <a:r>
              <a:rPr lang="ru-RU" sz="4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2 этап</a:t>
            </a:r>
            <a:r>
              <a:rPr lang="ru-RU" sz="4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Практический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923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2" y="576262"/>
            <a:ext cx="6545138" cy="601410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546" y="576262"/>
            <a:ext cx="5062654" cy="601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77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73" y="546410"/>
            <a:ext cx="10437542" cy="59435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132" y="3702205"/>
            <a:ext cx="3501482" cy="278780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132" y="3702203"/>
            <a:ext cx="4170558" cy="305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177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78780"/>
            <a:ext cx="10287000" cy="61777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030A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6879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23024"/>
            <a:ext cx="10287000" cy="650116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030A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5860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97512" y="3218173"/>
            <a:ext cx="8369703" cy="816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923925" algn="l"/>
              </a:tabLst>
            </a:pPr>
            <a:r>
              <a:rPr lang="ru-RU" sz="4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этап: Заключительный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24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81" y="167268"/>
            <a:ext cx="5687121" cy="43378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902" y="2442117"/>
            <a:ext cx="6226098" cy="43155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5568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00" y="552450"/>
            <a:ext cx="7670800" cy="5753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326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68" y="122663"/>
            <a:ext cx="6456556" cy="39586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584" y="2397512"/>
            <a:ext cx="6701883" cy="43489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622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721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0031" y="3234652"/>
            <a:ext cx="10035540" cy="1277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923925" algn="l"/>
              </a:tabLst>
            </a:pPr>
            <a:r>
              <a:rPr lang="ru-RU" sz="7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Спасибо за внимание!</a:t>
            </a:r>
            <a:endParaRPr lang="ru-RU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7033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53</Words>
  <Application>Microsoft Office PowerPoint</Application>
  <PresentationFormat>Широкоэкранный</PresentationFormat>
  <Paragraphs>26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11</dc:creator>
  <cp:lastModifiedBy>11</cp:lastModifiedBy>
  <cp:revision>10</cp:revision>
  <dcterms:created xsi:type="dcterms:W3CDTF">2016-06-08T06:18:13Z</dcterms:created>
  <dcterms:modified xsi:type="dcterms:W3CDTF">2016-06-08T08:45:40Z</dcterms:modified>
</cp:coreProperties>
</file>