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9" r:id="rId2"/>
    <p:sldId id="257" r:id="rId3"/>
    <p:sldId id="258" r:id="rId4"/>
    <p:sldId id="260" r:id="rId5"/>
    <p:sldId id="261" r:id="rId6"/>
    <p:sldId id="262" r:id="rId7"/>
    <p:sldId id="264" r:id="rId8"/>
    <p:sldId id="266" r:id="rId9"/>
    <p:sldId id="263" r:id="rId10"/>
    <p:sldId id="265" r:id="rId11"/>
    <p:sldId id="267" r:id="rId12"/>
    <p:sldId id="269" r:id="rId13"/>
    <p:sldId id="270" r:id="rId14"/>
    <p:sldId id="271" r:id="rId15"/>
    <p:sldId id="268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DB2DC1C-E200-4C37-9C79-309AB9F5D612}">
          <p14:sldIdLst>
            <p14:sldId id="259"/>
            <p14:sldId id="257"/>
            <p14:sldId id="258"/>
            <p14:sldId id="260"/>
            <p14:sldId id="261"/>
            <p14:sldId id="262"/>
            <p14:sldId id="264"/>
            <p14:sldId id="266"/>
            <p14:sldId id="263"/>
            <p14:sldId id="265"/>
            <p14:sldId id="267"/>
            <p14:sldId id="269"/>
            <p14:sldId id="270"/>
            <p14:sldId id="271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36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84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4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454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605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908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15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538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82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234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4125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3936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2870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4663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9783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868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803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DBB6E65-4501-4F11-8666-3FAF7D0C24B1}" type="datetimeFigureOut">
              <a:rPr lang="ru-RU" smtClean="0"/>
              <a:t>24.05.2016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ADF4882-2710-46BD-9DB6-8C973E7BD5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1601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3183" y="1479958"/>
            <a:ext cx="7772400" cy="146304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3183" y="4625620"/>
            <a:ext cx="9144000" cy="1655762"/>
          </a:xfrm>
        </p:spPr>
        <p:txBody>
          <a:bodyPr>
            <a:normAutofit fontScale="92500"/>
          </a:bodyPr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Воспитатель: </a:t>
            </a:r>
            <a:r>
              <a:rPr lang="ru-RU" dirty="0" err="1" smtClean="0"/>
              <a:t>Усатова</a:t>
            </a:r>
            <a:r>
              <a:rPr lang="ru-RU" dirty="0" smtClean="0"/>
              <a:t> Н.Г.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7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988" y="0"/>
            <a:ext cx="9121254" cy="68409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3002506" y="423081"/>
            <a:ext cx="6141493" cy="1741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 smtClean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 «В гостях у сказки «Теремок»</a:t>
            </a:r>
            <a:endParaRPr lang="ru-RU" sz="4800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31200" y="5863771"/>
            <a:ext cx="386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Вторая младшая группа</a:t>
            </a:r>
          </a:p>
          <a:p>
            <a:r>
              <a:rPr lang="ru-RU" sz="2000" b="1" dirty="0" smtClean="0">
                <a:solidFill>
                  <a:srgbClr val="FFFF00"/>
                </a:solidFill>
              </a:rPr>
              <a:t>Воспитатель: </a:t>
            </a:r>
            <a:r>
              <a:rPr lang="ru-RU" sz="2000" b="1" dirty="0" err="1" smtClean="0">
                <a:solidFill>
                  <a:srgbClr val="FFFF00"/>
                </a:solidFill>
              </a:rPr>
              <a:t>Усатова</a:t>
            </a:r>
            <a:r>
              <a:rPr lang="ru-RU" sz="2000" b="1" dirty="0" smtClean="0">
                <a:solidFill>
                  <a:srgbClr val="FFFF00"/>
                </a:solidFill>
              </a:rPr>
              <a:t> Н.Г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244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6373" y="1279761"/>
            <a:ext cx="7998713" cy="2897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800" b="1" dirty="0" smtClean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 smtClean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Вид </a:t>
            </a:r>
            <a:r>
              <a:rPr lang="ru-RU" sz="48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проекта: </a:t>
            </a:r>
            <a:endParaRPr lang="ru-RU" sz="4800" b="1" dirty="0" smtClean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краткосрочный</a:t>
            </a:r>
            <a:endParaRPr lang="ru-RU" sz="48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542" y="1015999"/>
            <a:ext cx="5667829" cy="566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8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90797"/>
            <a:ext cx="6509983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b="1" u="sng" dirty="0" smtClean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4000" b="1" u="sng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000" b="1" u="sng" dirty="0" smtClean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Участники </a:t>
            </a:r>
            <a:r>
              <a:rPr lang="ru-RU" sz="4000" b="1" u="sng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проекта</a:t>
            </a:r>
            <a:r>
              <a:rPr lang="ru-RU" sz="3600" b="1" u="sng" dirty="0" smtClean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3600" b="1" u="sng" dirty="0" smtClean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600" dirty="0" smtClean="0">
                <a:ea typeface="Calibri" panose="020F0502020204030204" pitchFamily="34" charset="0"/>
                <a:cs typeface="Aharoni" panose="02010803020104030203" pitchFamily="2" charset="-79"/>
              </a:rPr>
              <a:t>дети </a:t>
            </a:r>
            <a:r>
              <a:rPr lang="ru-RU" sz="3600" dirty="0">
                <a:ea typeface="Calibri" panose="020F0502020204030204" pitchFamily="34" charset="0"/>
                <a:cs typeface="Aharoni" panose="02010803020104030203" pitchFamily="2" charset="-79"/>
              </a:rPr>
              <a:t>2 младшей группы, родители, воспитатели</a:t>
            </a:r>
            <a:endParaRPr lang="ru-RU" sz="3600" dirty="0">
              <a:cs typeface="Aharoni" panose="02010803020104030203" pitchFamily="2" charset="-79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6687" y="1291772"/>
            <a:ext cx="6415313" cy="500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1416" y="0"/>
            <a:ext cx="10508776" cy="6538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Проблема</a:t>
            </a:r>
            <a:r>
              <a:rPr lang="ru-RU" sz="4800" b="1" dirty="0" smtClean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ea typeface="Calibri" panose="020F0502020204030204" pitchFamily="34" charset="0"/>
                <a:cs typeface="Times New Roman" panose="02020603050405020304" pitchFamily="18" charset="0"/>
              </a:rPr>
              <a:t>отсутствие интереса у детей к художественной литературе.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Обоснование </a:t>
            </a:r>
            <a:r>
              <a:rPr lang="ru-RU" sz="4800" b="1" dirty="0" smtClean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проблемы</a:t>
            </a:r>
            <a:endParaRPr lang="ru-RU" b="1" dirty="0">
              <a:solidFill>
                <a:srgbClr val="FFFF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недостаточно времени уделяется чтению детской литературы в домашних условиях;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- непонимание родителями значения чтения народных сказок в воспитании ребенка;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ea typeface="Calibri" panose="020F0502020204030204" pitchFamily="34" charset="0"/>
                <a:cs typeface="Times New Roman" panose="02020603050405020304" pitchFamily="18" charset="0"/>
              </a:rPr>
              <a:t>- интерес к книге подменяется просмотром телевизора и компьютерными играми.</a:t>
            </a:r>
          </a:p>
        </p:txBody>
      </p:sp>
    </p:spTree>
    <p:extLst>
      <p:ext uri="{BB962C8B-B14F-4D97-AF65-F5344CB8AC3E}">
        <p14:creationId xmlns:p14="http://schemas.microsoft.com/office/powerpoint/2010/main" val="261025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332803"/>
            <a:ext cx="11609696" cy="6367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Цель проекта: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развитие речи детей. Закрепление и систематизация знаний детей о сказках. Повышение интереса родителей к чтению художественной литературы.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FFFF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Задачи проекта: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ea typeface="Calibri" panose="020F0502020204030204" pitchFamily="34" charset="0"/>
                <a:cs typeface="Times New Roman" panose="02020603050405020304" pitchFamily="18" charset="0"/>
              </a:rPr>
              <a:t>1. Образовательные: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создать необходимые условия для знакомства со сказками;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развивать познавательные способности ребенка, любознательность, творческое воображение, память, фантазию;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работать над звукопроизношением, развивать звуковую культуру речи детей;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формировать умение пересказывать сказки.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ea typeface="Calibri" panose="020F0502020204030204" pitchFamily="34" charset="0"/>
                <a:cs typeface="Times New Roman" panose="02020603050405020304" pitchFamily="18" charset="0"/>
              </a:rPr>
              <a:t>2. Развивающие: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развивать групповую сплоченность, самооценку детей.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u="sng" dirty="0">
                <a:ea typeface="Calibri" panose="020F0502020204030204" pitchFamily="34" charset="0"/>
                <a:cs typeface="Times New Roman" panose="02020603050405020304" pitchFamily="18" charset="0"/>
              </a:rPr>
              <a:t>3. Воспитательные: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воспитывать у детей уважение к самому себе и другим детям;</a:t>
            </a:r>
          </a:p>
          <a:p>
            <a:r>
              <a:rPr lang="ru-RU" dirty="0">
                <a:ea typeface="Calibri" panose="020F0502020204030204" pitchFamily="34" charset="0"/>
                <a:cs typeface="Times New Roman" panose="02020603050405020304" pitchFamily="18" charset="0"/>
              </a:rPr>
              <a:t>пробуждать интерес к сказкам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07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42" y="43542"/>
            <a:ext cx="11829143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52342" y="16416"/>
            <a:ext cx="52396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Наш </a:t>
            </a:r>
          </a:p>
          <a:p>
            <a:pPr algn="ctr"/>
            <a:r>
              <a:rPr lang="ru-RU" sz="5400" b="1" dirty="0" smtClean="0">
                <a:solidFill>
                  <a:srgbClr val="002060"/>
                </a:solidFill>
              </a:rPr>
              <a:t>фотоальбом</a:t>
            </a:r>
            <a:endParaRPr lang="ru-RU" sz="5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58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718629" cy="42889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943" y="2242457"/>
            <a:ext cx="6154057" cy="461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3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4" y="0"/>
            <a:ext cx="11982736" cy="692623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64" y="68239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18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902476" cy="44268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144" y="2394858"/>
            <a:ext cx="5950856" cy="446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9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44495" cy="39333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657" y="2024743"/>
            <a:ext cx="6444343" cy="48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1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9807" y="859807"/>
            <a:ext cx="6858000" cy="51383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387" y="1035528"/>
            <a:ext cx="7053613" cy="529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58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16" y="0"/>
            <a:ext cx="95761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77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947" y="0"/>
            <a:ext cx="9444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11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96000" y="174172"/>
            <a:ext cx="58492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7030A0"/>
                </a:solidFill>
              </a:rPr>
              <a:t>Спасибо за внимание!</a:t>
            </a:r>
            <a:endParaRPr lang="ru-RU" sz="6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26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67</TotalTime>
  <Words>187</Words>
  <Application>Microsoft Office PowerPoint</Application>
  <PresentationFormat>Широкоэкранный</PresentationFormat>
  <Paragraphs>38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Aharoni</vt:lpstr>
      <vt:lpstr>Calibri</vt:lpstr>
      <vt:lpstr>Century Gothic</vt:lpstr>
      <vt:lpstr>Times New Roman</vt:lpstr>
      <vt:lpstr>Wingdings 3</vt:lpstr>
      <vt:lpstr>Сектор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</dc:creator>
  <cp:lastModifiedBy>5</cp:lastModifiedBy>
  <cp:revision>11</cp:revision>
  <dcterms:created xsi:type="dcterms:W3CDTF">2016-02-02T10:02:02Z</dcterms:created>
  <dcterms:modified xsi:type="dcterms:W3CDTF">2016-05-24T10:16:08Z</dcterms:modified>
</cp:coreProperties>
</file>