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3" r:id="rId4"/>
    <p:sldId id="264" r:id="rId5"/>
    <p:sldId id="265" r:id="rId6"/>
    <p:sldId id="266" r:id="rId7"/>
    <p:sldId id="273" r:id="rId8"/>
    <p:sldId id="267" r:id="rId9"/>
    <p:sldId id="268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60"/>
  </p:normalViewPr>
  <p:slideViewPr>
    <p:cSldViewPr>
      <p:cViewPr>
        <p:scale>
          <a:sx n="100" d="100"/>
          <a:sy n="100" d="100"/>
        </p:scale>
        <p:origin x="-5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07.06.2016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620688"/>
            <a:ext cx="7776864" cy="223224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  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 </a:t>
            </a:r>
            <a:r>
              <a:rPr lang="ru-RU" sz="3600" b="1" i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800800" cy="1993776"/>
          </a:xfrm>
        </p:spPr>
        <p:txBody>
          <a:bodyPr>
            <a:normAutofit/>
          </a:bodyPr>
          <a:lstStyle/>
          <a:p>
            <a:endParaRPr lang="ru-RU" sz="2400" b="1" i="1" dirty="0" smtClean="0">
              <a:solidFill>
                <a:schemeClr val="tx1"/>
              </a:solidFill>
            </a:endParaRPr>
          </a:p>
          <a:p>
            <a:endParaRPr lang="ru-RU" sz="2400" b="1" i="1" dirty="0" smtClean="0">
              <a:solidFill>
                <a:schemeClr val="tx1"/>
              </a:solidFill>
            </a:endParaRP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2015-2016 </a:t>
            </a:r>
            <a:r>
              <a:rPr lang="ru-RU" sz="2400" b="1" i="1" dirty="0" err="1" smtClean="0">
                <a:solidFill>
                  <a:schemeClr val="tx1"/>
                </a:solidFill>
              </a:rPr>
              <a:t>уч</a:t>
            </a:r>
            <a:r>
              <a:rPr lang="ru-RU" sz="2400" b="1" i="1" dirty="0" smtClean="0">
                <a:solidFill>
                  <a:schemeClr val="tx1"/>
                </a:solidFill>
              </a:rPr>
              <a:t>. год.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b="1" i="1" dirty="0" smtClean="0">
                <a:solidFill>
                  <a:schemeClr val="tx1"/>
                </a:solidFill>
              </a:rPr>
              <a:t>воспитатели  Маслова Т.А, </a:t>
            </a:r>
            <a:r>
              <a:rPr lang="ru-RU" sz="2400" b="1" i="1" dirty="0" err="1" smtClean="0">
                <a:solidFill>
                  <a:schemeClr val="tx1"/>
                </a:solidFill>
              </a:rPr>
              <a:t>Мылюева</a:t>
            </a:r>
            <a:r>
              <a:rPr lang="ru-RU" sz="2400" b="1" i="1" dirty="0" smtClean="0">
                <a:solidFill>
                  <a:schemeClr val="tx1"/>
                </a:solidFill>
              </a:rPr>
              <a:t> С.М.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1700808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chemeClr val="tx2">
                    <a:lumMod val="50000"/>
                  </a:schemeClr>
                </a:solidFill>
              </a:rPr>
              <a:t>    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Проект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«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Скоро в школу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» </a:t>
            </a:r>
            <a:r>
              <a:rPr lang="ru-RU" sz="3200" b="1" i="1" dirty="0" smtClean="0">
                <a:solidFill>
                  <a:schemeClr val="tx2">
                    <a:lumMod val="50000"/>
                  </a:schemeClr>
                </a:solidFill>
              </a:rPr>
              <a:t>подготовительная к школе группа    «Буратино».</a:t>
            </a:r>
            <a:endParaRPr lang="ru-RU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-137115"/>
            <a:ext cx="8820472" cy="732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Срок реализации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долгосрочный (сентябрь – май).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 проекта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психолого-педагогический.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Возраст детей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подготовительная группа «Буратино» 6-7 лет.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Участники проекта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воспитатели, дети подготовительной группы, родители, учителя начальных классов, педагог-психолог.</a:t>
            </a:r>
          </a:p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формировать представление  о школе и положительное  отношение к школьной жизни.</a:t>
            </a:r>
          </a:p>
          <a:p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/>
              <a:t>   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Для детей:</a:t>
            </a:r>
            <a:r>
              <a:rPr lang="ru-RU" sz="1200" b="1" dirty="0" smtClean="0"/>
              <a:t/>
            </a:r>
            <a:br>
              <a:rPr lang="ru-RU" sz="1200" b="1" dirty="0" smtClean="0"/>
            </a:br>
            <a:r>
              <a:rPr lang="ru-RU" sz="1200" dirty="0" smtClean="0"/>
              <a:t>    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Формирование мотивации учения и интереса к самому процессу обучения </a:t>
            </a:r>
            <a:br>
              <a:rPr lang="ru-RU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-Способствовать развитию творческих способностей, познавательной мотивации, интеллектуальных качеств детей;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- Развитие коммуникативных умений во взаимодействии со сверстниками и педагогом, произвольности поведения;</a:t>
            </a:r>
          </a:p>
          <a:p>
            <a:endParaRPr lang="ru-RU" sz="1200" dirty="0" smtClean="0"/>
          </a:p>
          <a:p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Для педагогов:</a:t>
            </a: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Формирование социальных черт личности будущего первоклассника, необходимых для благополучной адаптации в школе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Для родителей:</a:t>
            </a: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/>
              <a:t>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Расширение диапазона знаний о готовности к школе у родителей детей подготовительной группы.</a:t>
            </a:r>
          </a:p>
          <a:p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Ожидаемый результат:</a:t>
            </a: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/>
              <a:t>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благоприятное течение адаптационного школьного периода.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формирование у детей мотивационной готовности к школе;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повышение родительской компетентности в вопросах подготовки детей к школе;</a:t>
            </a:r>
          </a:p>
          <a:p>
            <a:pPr>
              <a:buFontTx/>
              <a:buChar char="-"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снижение уровня ситуативной тревоги у родителей по поводу предстоящего перехода детей в школу.</a:t>
            </a:r>
          </a:p>
          <a:p>
            <a:endParaRPr lang="ru-RU" sz="1200" dirty="0" smtClean="0"/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реализации проекта</a:t>
            </a: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Подготовительный этап:</a:t>
            </a: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подготовить в группе необходимый материал для познавательной и продуктивной деятельности;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помощь со стороны родителей в подборе настольно – печатных игр на школьную тематику;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сотрудничество со школьной библиотекой и учителями начальных классов;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диагностика детей в начале года;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индивидуальное консультирование родителей по итогам диагностической готовности детей к школе.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sz="1200" dirty="0" smtClean="0"/>
          </a:p>
          <a:p>
            <a:r>
              <a:rPr lang="ru-RU" sz="1200" dirty="0" smtClean="0"/>
              <a:t> </a:t>
            </a:r>
          </a:p>
          <a:p>
            <a:endParaRPr lang="ru-RU" dirty="0" smtClean="0"/>
          </a:p>
          <a:p>
            <a:endParaRPr lang="ru-RU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23528" y="-1197760"/>
            <a:ext cx="15583519" cy="455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Основной этап.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Познавательное развитие.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Рассказ воспитателя «Дети пошли в школу».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Загадывание загадок, чтение пословиц, разгадывание ребусов, кроссвордов о школе.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Рассказ воспитателя «История возникновения школы».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Экскурсия в школу (посещение линейки 1 Сентября, посещение урока 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1 классе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Экскурсия в школьную библиотеку (выставка книг школьной тематики).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Дидактические игры: «Собери портфель для школы», «Чудесный мешочек», «Путаница», «Живая неделя»,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«Что лишнее», «Добавь букву», «Логические бусы», «Отгадай, где спрятано», «Когда это бывает?»,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«Что сначала, что потом» и т.д.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Настольно-печатные: «Кто быстрее дойдёт до цели»,  лото «Соберись в школу», 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«Учу буквы», «Собери букву»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«Составим цифры ( букву) из счётных палочек»,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пазлы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мозаика.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Игры на плоскостное моделирование: «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Танграм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», шашки.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P10908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07904" y="3284984"/>
            <a:ext cx="2747797" cy="2060848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P10908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005064"/>
            <a:ext cx="3168352" cy="2376264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P110000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476672"/>
            <a:ext cx="2160240" cy="162018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ftME91qSl2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2160" y="4653136"/>
            <a:ext cx="2736304" cy="1825713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043608" y="928695"/>
            <a:ext cx="6912768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Речевое  развитие.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Беседы: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«Чем школа отличается от детского сада», «Что мы знаем о школе», «Для чего нужно учиться», «Кто учит детей?», «Скоро мы пойдём в школу»,«Как работает библиотекарь», «Что мы знаем о библиотеке».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Рассматривание картин, иллюстраций о школе прошлого.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«Каким будет мой первый день в школе?» (фантазийный рассказ)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«Почему я хочу учиться в школе» (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презентация для  родительского собрания)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Словесные игры: «Радио», «Путешествие», «Цепочка», «Отгадай, кто мой друг», «Четвёртый лишний», «Я знаю…», «Телеграф», «слова-перевёртыши», «Кто летит (бежит, прыгает, идёт)», «Запомни слова», «Добавь букву» и т.д.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Оформление выставки в книжном уголке по теме: «Школа. Школьные принадлежности».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Чтение художественной литературы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«Я.Аким «Неумейка», С.Михалков «Я Сам», Н.Литвинова «Королевство столовых приборов»,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А.Барто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«Первоклассница», Л.Толстой «Рассказы из «Азбуки», Б.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Заходер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«Заболела эта книжка»,Н. Некрасов «Школьник»,  Л. Толстой « Филиппок». И.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Лысцов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«Как тетрадка родилась», А. Барков,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Р.Сурьянинов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«Откуда книга пришла»,  С. Маршак « Вчера и сегодня»,  М.А. Панфилова «Школа»,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Л.Барбас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«Кому нужна пятёрка».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Материалы Интернета (познавательная информация) и др.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23528" y="751113"/>
            <a:ext cx="8496944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Социально-коммуникативное развитие.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Сюжетно – ролевые игры: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«Детский сад»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«Школа»,«Школьный буфет»,«Библиотека».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«Встреча с учениками – выпускниками детского сада». (Рассматривание портфеля, книг, тетрадей, пенала и т.д.)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Обыгрывание и обсуждение ситуаций «Школьная форма», «Мне трудно!», «Переменка», «Урок».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Беседа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«Безопасное поведение на улице», «Правила обращения с опасными предметами».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Дидактическая игры «Опасно – неопасно», «Кто лишний», «Кто из этих людей твои родственники»,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«Разложи картинки по порядку».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Ситуации ОБЖ «Я упал», «Телефоны помощи».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Беседа: «Как заботиться о своей одежде», «Культура еды – серьёзное дело».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K3lJeGnA2X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2564904"/>
            <a:ext cx="2232248" cy="1674186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XeqDbsVNBB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068960"/>
            <a:ext cx="1872208" cy="1404156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pEgwUclbIJ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3140968"/>
            <a:ext cx="2075723" cy="1556792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7tvvSERstB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47864" y="4581128"/>
            <a:ext cx="2483768" cy="1862826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6-Lm7jPrt1k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4509120"/>
            <a:ext cx="2459765" cy="1844824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Ex8WyASK0q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2160" y="4437112"/>
            <a:ext cx="2688299" cy="2016224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95536" y="609261"/>
            <a:ext cx="8208912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Художественно-эстетическое развитие.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Коллаж: «Мой будущий портфель»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Рисование «Картинки для азбуки», «До свиданья, детский сад», «Школа».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Лепка «Буквы», «Цифры».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Ручной труд «Закладка для книг», приглашение на выпускной бал для родителей и сотрудников детского сада.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Конструирование: «Моя школа» - строительный материал (по представлению).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овместная деятельность с родителями  «Буквы алфавита».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s0A3BwCt_L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2060848"/>
            <a:ext cx="3936438" cy="2952328"/>
          </a:xfrm>
          <a:prstGeom prst="rect">
            <a:avLst/>
          </a:prstGeom>
          <a:ln w="381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P110078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2420888"/>
            <a:ext cx="4704090" cy="3528392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48680"/>
            <a:ext cx="799288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Физическое развитие</a:t>
            </a:r>
            <a:r>
              <a:rPr lang="ru-RU" sz="1600" b="1" i="1" dirty="0" smtClean="0"/>
              <a:t>.</a:t>
            </a:r>
            <a:endParaRPr lang="ru-RU" sz="1600" i="1" dirty="0" smtClean="0"/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Игры с элементами соревнования: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«Кто скорее пролезет через обруч к флажку», «Чья команда забросит в корзину больше мячей»,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«Кто раньше дойдёт до середины»,«Эстафета парами», «Дорожка препятствий», «Мяч над головой» и т.д.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Пальчиковые игры на развитие мелкой моторики рук.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«Весёлые соревнования» ( совместно с 1 классами),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P11004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3284984"/>
            <a:ext cx="3552395" cy="2664296"/>
          </a:xfrm>
          <a:prstGeom prst="rect">
            <a:avLst/>
          </a:prstGeom>
          <a:ln w="38100" cap="sq">
            <a:solidFill>
              <a:srgbClr val="00B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P11004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2780928"/>
            <a:ext cx="3744416" cy="2808312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323528" y="-102771"/>
            <a:ext cx="8820473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i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Совместная деятельность родителей и детей.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Ориентировка в пространстве: схема – маршрут «Я иду в школу» (совместно с родителями);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Совместное с детьми чтение книг о школе дома.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Взаимодействие педагогов с семьёй.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Статьи и консультации в папке для родителей: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«Что должен знать ребенок, который собирается в школу».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«Готовим руку дошкольника к письму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«Шпаргалка для родителей будущих первоклассников».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«Что должен уметь ребенок 7 лет», «Советы родителям»,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«Готовим руку дошкольника к письму», «Кризис 7 лет: от игры к учебе»,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«Первоклассник и первоклассница»,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«Одежда детей в саду и на прогулке»,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«Компьютер за и против»,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Гендерное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воспитание»,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«Роль книги в развитии дошкольника».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Консультация логопеда «Развитие речи ребенка 6-7 лет».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Родительские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собрания: </a:t>
            </a:r>
            <a:endParaRPr lang="ru-RU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 Игра как средство подготовки  детей к школе».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«Девочки и мальчики – два разных мира».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«Дошкольник становится школьником»,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где учитель –логопед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Пластова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Т.И. </a:t>
            </a:r>
            <a:r>
              <a:rPr lang="ru-RU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просмотр открытого занятия  « Школьные принадлежности».</a:t>
            </a: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1bpTzqxh2w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2708920"/>
            <a:ext cx="3216357" cy="2412267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23528" y="474730"/>
            <a:ext cx="856895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Заключительный этап.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Фотовыставка  и  презентация «Хорошо у нас в саду».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Подготовка и проведение выпускного бала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«Выпускной экспресс»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aN85jeRoXc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4221088"/>
            <a:ext cx="3203848" cy="1678577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P11007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1772816"/>
            <a:ext cx="2376264" cy="1782198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m-hfsvfdiN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1052736"/>
            <a:ext cx="4355893" cy="2902794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bn4pNOKZmz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717032"/>
            <a:ext cx="4248472" cy="2831208"/>
          </a:xfrm>
          <a:prstGeom prst="rect">
            <a:avLst/>
          </a:prstGeom>
          <a:ln w="381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700808"/>
            <a:ext cx="784887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     </a:t>
            </a:r>
            <a:r>
              <a:rPr lang="ru-RU" sz="3200" b="1" dirty="0" smtClean="0"/>
              <a:t>Спасибо за внимание!</a:t>
            </a:r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r>
              <a:rPr lang="ru-RU" dirty="0" smtClean="0"/>
              <a:t> </a:t>
            </a:r>
            <a:r>
              <a:rPr lang="ru-RU" i="1" dirty="0" smtClean="0"/>
              <a:t>презентацию составила воспитатель группы Маслова Т.А. </a:t>
            </a:r>
            <a:endParaRPr lang="ru-RU" i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944</Words>
  <Application>Microsoft Office PowerPoint</Application>
  <PresentationFormat>Экран (4:3)</PresentationFormat>
  <Paragraphs>140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                   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           Проект «Скоро в школу» подготовительная к школе группа «Буратино»       </dc:title>
  <dc:creator>Татьяна</dc:creator>
  <cp:lastModifiedBy>Татьяна</cp:lastModifiedBy>
  <cp:revision>29</cp:revision>
  <dcterms:created xsi:type="dcterms:W3CDTF">2016-05-21T17:53:52Z</dcterms:created>
  <dcterms:modified xsi:type="dcterms:W3CDTF">2016-06-07T19:02:57Z</dcterms:modified>
</cp:coreProperties>
</file>