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68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8518-24C4-4601-A675-4A7C8054B4C5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AF64-7FC6-4FB2-97F2-EA9FA88A5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975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8518-24C4-4601-A675-4A7C8054B4C5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AF64-7FC6-4FB2-97F2-EA9FA88A5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63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8518-24C4-4601-A675-4A7C8054B4C5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AF64-7FC6-4FB2-97F2-EA9FA88A5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391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8518-24C4-4601-A675-4A7C8054B4C5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AF64-7FC6-4FB2-97F2-EA9FA88A5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541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8518-24C4-4601-A675-4A7C8054B4C5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AF64-7FC6-4FB2-97F2-EA9FA88A5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149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8518-24C4-4601-A675-4A7C8054B4C5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AF64-7FC6-4FB2-97F2-EA9FA88A5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117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8518-24C4-4601-A675-4A7C8054B4C5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AF64-7FC6-4FB2-97F2-EA9FA88A5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436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8518-24C4-4601-A675-4A7C8054B4C5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AF64-7FC6-4FB2-97F2-EA9FA88A5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21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8518-24C4-4601-A675-4A7C8054B4C5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AF64-7FC6-4FB2-97F2-EA9FA88A5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98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8518-24C4-4601-A675-4A7C8054B4C5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AF64-7FC6-4FB2-97F2-EA9FA88A5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03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8518-24C4-4601-A675-4A7C8054B4C5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AF64-7FC6-4FB2-97F2-EA9FA88A5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17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38518-24C4-4601-A675-4A7C8054B4C5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4AF64-7FC6-4FB2-97F2-EA9FA88A5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708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6980" y="386366"/>
            <a:ext cx="9071020" cy="440457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+mn-lt"/>
              </a:rPr>
              <a:t>У ребенка, у цыпленка очень много </a:t>
            </a:r>
            <a:r>
              <a:rPr lang="ru-RU" b="1" dirty="0" smtClean="0">
                <a:solidFill>
                  <a:srgbClr val="FF0000"/>
                </a:solidFill>
                <a:latin typeface="+mn-lt"/>
              </a:rPr>
              <a:t>работёнки !!!</a:t>
            </a:r>
            <a:br>
              <a:rPr lang="ru-RU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4400" b="1" dirty="0" smtClean="0">
                <a:solidFill>
                  <a:srgbClr val="FF0000"/>
                </a:solidFill>
                <a:latin typeface="+mn-lt"/>
              </a:rPr>
              <a:t>Моменты </a:t>
            </a:r>
            <a:r>
              <a:rPr lang="ru-RU" sz="4400" b="1" dirty="0" smtClean="0">
                <a:solidFill>
                  <a:srgbClr val="FF0000"/>
                </a:solidFill>
                <a:latin typeface="+mn-lt"/>
              </a:rPr>
              <a:t>из жизни группы «Цыпленок»</a:t>
            </a:r>
            <a:endParaRPr lang="ru-RU" sz="4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46264" y="5048518"/>
            <a:ext cx="3670480" cy="1300766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Автор Иглина Елена Егоровна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Г. Мезень 2017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404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39" y="2575773"/>
            <a:ext cx="5048519" cy="37863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39" y="386366"/>
            <a:ext cx="5864180" cy="43981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86100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781" y="268557"/>
            <a:ext cx="4526978" cy="60359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33" r="13392"/>
          <a:stretch/>
        </p:blipFill>
        <p:spPr>
          <a:xfrm>
            <a:off x="1559940" y="766293"/>
            <a:ext cx="4056846" cy="53254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964283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345" y="480774"/>
            <a:ext cx="4422337" cy="58964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0" r="10756"/>
          <a:stretch/>
        </p:blipFill>
        <p:spPr>
          <a:xfrm>
            <a:off x="1464356" y="850005"/>
            <a:ext cx="4590298" cy="54026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577432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450" y="656822"/>
            <a:ext cx="4178550" cy="5571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555" y="592428"/>
            <a:ext cx="4226846" cy="5635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3866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57" y="546600"/>
            <a:ext cx="4332399" cy="57765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628" y="534865"/>
            <a:ext cx="4341200" cy="578826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08210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39" y="486659"/>
            <a:ext cx="4413509" cy="588467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387" y="486659"/>
            <a:ext cx="4406050" cy="587473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6282527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36" y="908362"/>
            <a:ext cx="3780955" cy="50412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4" r="11623"/>
          <a:stretch/>
        </p:blipFill>
        <p:spPr>
          <a:xfrm>
            <a:off x="5931930" y="786414"/>
            <a:ext cx="5324206" cy="52851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000452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0" y="2713709"/>
            <a:ext cx="4655928" cy="34919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085" y="443996"/>
            <a:ext cx="5743478" cy="43076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6961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393" y="798487"/>
            <a:ext cx="4235539" cy="5647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866" y="425323"/>
            <a:ext cx="4273693" cy="56982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05198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8" t="3003" r="9360"/>
          <a:stretch/>
        </p:blipFill>
        <p:spPr>
          <a:xfrm>
            <a:off x="2588653" y="560231"/>
            <a:ext cx="6548727" cy="57375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33463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5" r="6760"/>
          <a:stretch/>
        </p:blipFill>
        <p:spPr>
          <a:xfrm>
            <a:off x="899426" y="2704564"/>
            <a:ext cx="4985037" cy="34450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4" t="14836" r="10610"/>
          <a:stretch/>
        </p:blipFill>
        <p:spPr>
          <a:xfrm>
            <a:off x="6320249" y="586600"/>
            <a:ext cx="5136556" cy="3647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47388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925" y="598866"/>
            <a:ext cx="4245199" cy="56602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30" y="901520"/>
            <a:ext cx="3791219" cy="50549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81257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404" b="14554"/>
          <a:stretch/>
        </p:blipFill>
        <p:spPr>
          <a:xfrm>
            <a:off x="1202296" y="917618"/>
            <a:ext cx="4589979" cy="51064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30" r="-323"/>
          <a:stretch/>
        </p:blipFill>
        <p:spPr>
          <a:xfrm>
            <a:off x="6355723" y="579548"/>
            <a:ext cx="5160135" cy="55185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07772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1520" y="1378039"/>
            <a:ext cx="10452279" cy="4481847"/>
          </a:xfrm>
        </p:spPr>
        <p:txBody>
          <a:bodyPr>
            <a:normAutofit/>
          </a:bodyPr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  <a:latin typeface="+mn-lt"/>
              </a:rPr>
              <a:t>Спасибо за внимание</a:t>
            </a:r>
            <a:endParaRPr lang="ru-RU" sz="96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0304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20</Words>
  <Application>Microsoft Office PowerPoint</Application>
  <PresentationFormat>Широкоэкранный</PresentationFormat>
  <Paragraphs>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У ребенка, у цыпленка очень много работёнки !!! Моменты из жизни группы «Цыпленок»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 ребенка, у цыпленка очень много работёнки !!! Моменты из жизни группы «Цыпленок»</dc:title>
  <dc:creator>елена иглина</dc:creator>
  <cp:lastModifiedBy>елена иглина</cp:lastModifiedBy>
  <cp:revision>10</cp:revision>
  <dcterms:created xsi:type="dcterms:W3CDTF">2017-02-14T13:44:58Z</dcterms:created>
  <dcterms:modified xsi:type="dcterms:W3CDTF">2017-02-14T20:42:52Z</dcterms:modified>
</cp:coreProperties>
</file>