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1" r:id="rId11"/>
    <p:sldId id="266" r:id="rId12"/>
    <p:sldId id="268" r:id="rId13"/>
    <p:sldId id="267" r:id="rId14"/>
    <p:sldId id="269" r:id="rId15"/>
    <p:sldId id="270" r:id="rId16"/>
    <p:sldId id="272" r:id="rId17"/>
    <p:sldId id="275" r:id="rId18"/>
    <p:sldId id="276" r:id="rId19"/>
    <p:sldId id="277" r:id="rId20"/>
    <p:sldId id="278" r:id="rId21"/>
    <p:sldId id="271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-114" y="-7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C6BDF-BB5F-4E33-961D-A35AAC2F5F67}" type="datetimeFigureOut">
              <a:rPr lang="ru-RU" smtClean="0"/>
              <a:t>29.03.2016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653C4-5D4E-403D-BF32-BBC46B6E4C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487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C6BDF-BB5F-4E33-961D-A35AAC2F5F67}" type="datetimeFigureOut">
              <a:rPr lang="ru-RU" smtClean="0"/>
              <a:t>29.03.2016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653C4-5D4E-403D-BF32-BBC46B6E4C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09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C6BDF-BB5F-4E33-961D-A35AAC2F5F67}" type="datetimeFigureOut">
              <a:rPr lang="ru-RU" smtClean="0"/>
              <a:t>29.03.2016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653C4-5D4E-403D-BF32-BBC46B6E4C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088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C6BDF-BB5F-4E33-961D-A35AAC2F5F67}" type="datetimeFigureOut">
              <a:rPr lang="ru-RU" smtClean="0"/>
              <a:t>29.03.2016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653C4-5D4E-403D-BF32-BBC46B6E4C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33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C6BDF-BB5F-4E33-961D-A35AAC2F5F67}" type="datetimeFigureOut">
              <a:rPr lang="ru-RU" smtClean="0"/>
              <a:t>29.03.2016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653C4-5D4E-403D-BF32-BBC46B6E4C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422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C6BDF-BB5F-4E33-961D-A35AAC2F5F67}" type="datetimeFigureOut">
              <a:rPr lang="ru-RU" smtClean="0"/>
              <a:t>29.03.2016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653C4-5D4E-403D-BF32-BBC46B6E4C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077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C6BDF-BB5F-4E33-961D-A35AAC2F5F67}" type="datetimeFigureOut">
              <a:rPr lang="ru-RU" smtClean="0"/>
              <a:t>29.03.2016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653C4-5D4E-403D-BF32-BBC46B6E4C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3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C6BDF-BB5F-4E33-961D-A35AAC2F5F67}" type="datetimeFigureOut">
              <a:rPr lang="ru-RU" smtClean="0"/>
              <a:t>29.03.2016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653C4-5D4E-403D-BF32-BBC46B6E4C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97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C6BDF-BB5F-4E33-961D-A35AAC2F5F67}" type="datetimeFigureOut">
              <a:rPr lang="ru-RU" smtClean="0"/>
              <a:t>29.03.2016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653C4-5D4E-403D-BF32-BBC46B6E4C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406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C6BDF-BB5F-4E33-961D-A35AAC2F5F67}" type="datetimeFigureOut">
              <a:rPr lang="ru-RU" smtClean="0"/>
              <a:t>29.03.2016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653C4-5D4E-403D-BF32-BBC46B6E4C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321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C6BDF-BB5F-4E33-961D-A35AAC2F5F67}" type="datetimeFigureOut">
              <a:rPr lang="ru-RU" smtClean="0"/>
              <a:t>29.03.2016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653C4-5D4E-403D-BF32-BBC46B6E4C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0031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C6BDF-BB5F-4E33-961D-A35AAC2F5F67}" type="datetimeFigureOut">
              <a:rPr lang="ru-RU" smtClean="0"/>
              <a:t>29.03.2016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653C4-5D4E-403D-BF32-BBC46B6E4CD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72874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C6BDF-BB5F-4E33-961D-A35AAC2F5F67}" type="datetimeFigureOut">
              <a:rPr lang="ru-RU" smtClean="0"/>
              <a:t>29.03.2016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653C4-5D4E-403D-BF32-BBC46B6E4C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137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C6BDF-BB5F-4E33-961D-A35AAC2F5F67}" type="datetimeFigureOut">
              <a:rPr lang="ru-RU" smtClean="0"/>
              <a:t>29.03.2016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653C4-5D4E-403D-BF32-BBC46B6E4C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6517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C6BDF-BB5F-4E33-961D-A35AAC2F5F67}" type="datetimeFigureOut">
              <a:rPr lang="ru-RU" smtClean="0"/>
              <a:t>29.03.2016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653C4-5D4E-403D-BF32-BBC46B6E4C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8498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C6BDF-BB5F-4E33-961D-A35AAC2F5F67}" type="datetimeFigureOut">
              <a:rPr lang="ru-RU" smtClean="0"/>
              <a:t>29.03.2016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653C4-5D4E-403D-BF32-BBC46B6E4C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8689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C6BDF-BB5F-4E33-961D-A35AAC2F5F67}" type="datetimeFigureOut">
              <a:rPr lang="ru-RU" smtClean="0"/>
              <a:t>29.03.2016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653C4-5D4E-403D-BF32-BBC46B6E4C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130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7DC6BDF-BB5F-4E33-961D-A35AAC2F5F67}" type="datetimeFigureOut">
              <a:rPr lang="ru-RU" smtClean="0"/>
              <a:t>29.03.2016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24653C4-5D4E-403D-BF32-BBC46B6E4C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912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36192" y="524255"/>
            <a:ext cx="8904796" cy="3285743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</a:rPr>
              <a:t>Организация предметно-развивающей среды в группах раннего возраста через совместную деятельность воспитателя с родителями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Автор Иглина Елена Егоровна, воспитатель 2 гр. </a:t>
            </a:r>
            <a:r>
              <a:rPr lang="ru-RU" dirty="0">
                <a:solidFill>
                  <a:srgbClr val="7030A0"/>
                </a:solidFill>
              </a:rPr>
              <a:t>р</a:t>
            </a:r>
            <a:r>
              <a:rPr lang="ru-RU" dirty="0" smtClean="0">
                <a:solidFill>
                  <a:srgbClr val="7030A0"/>
                </a:solidFill>
              </a:rPr>
              <a:t>аннего возраста «Лучики» МБДОУ «</a:t>
            </a:r>
            <a:r>
              <a:rPr lang="ru-RU" smtClean="0">
                <a:solidFill>
                  <a:srgbClr val="7030A0"/>
                </a:solidFill>
              </a:rPr>
              <a:t>Детский сад «Улыбка»» </a:t>
            </a:r>
            <a:r>
              <a:rPr lang="ru-RU" dirty="0" smtClean="0">
                <a:solidFill>
                  <a:srgbClr val="7030A0"/>
                </a:solidFill>
              </a:rPr>
              <a:t>г. Мезень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14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0415" y="479033"/>
            <a:ext cx="10482020" cy="55935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Подушки в уголок отдыха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196" y="1242834"/>
            <a:ext cx="7203552" cy="54026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4536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3825" cy="62134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Ленты и платочки в музыкальный уголок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542" y="1239864"/>
            <a:ext cx="7072290" cy="53042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7828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3825" cy="605849"/>
          </a:xfrm>
        </p:spPr>
        <p:txBody>
          <a:bodyPr/>
          <a:lstStyle/>
          <a:p>
            <a:r>
              <a:rPr lang="ru-RU" dirty="0" smtClean="0"/>
              <a:t>Макеты музыкальных инструментов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471" y="1320577"/>
            <a:ext cx="6826906" cy="51201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299216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3825" cy="51285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Волшебные платочки для сюрпризных моментов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122" y="1257635"/>
            <a:ext cx="7115129" cy="53363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042591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3825" cy="47517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Флажки и мягкие мячи в физкультурный уголок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076" y="1239457"/>
            <a:ext cx="7117098" cy="53378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3487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3825" cy="38553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Штурвал для сюжетно-ролевой игры «пароход»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499" y="1105750"/>
            <a:ext cx="7304974" cy="54787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9148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3825" cy="17037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225" y="703705"/>
            <a:ext cx="7891615" cy="59187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9593491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3825" cy="58275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Кукольное Постельное белье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925" y="1201272"/>
            <a:ext cx="7159624" cy="53697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6142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3825" cy="5748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Платье для принцессы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987" y="1193370"/>
            <a:ext cx="7056429" cy="52923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39758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3825" cy="36760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Костюмчик для куклы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289" y="986118"/>
            <a:ext cx="7520024" cy="56400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1314380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3825" cy="2701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740" y="1029750"/>
            <a:ext cx="7505893" cy="56294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1528498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3825" cy="3138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Корзинки для строительного материала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917" y="1034312"/>
            <a:ext cx="7571540" cy="56786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503516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3825" cy="38603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Настенное оформление сказка «Колобок»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954" y="1172416"/>
            <a:ext cx="7394200" cy="55456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304318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3825" cy="45042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Массажные дорожки</a:t>
            </a:r>
            <a:endParaRPr lang="ru-RU" dirty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556" y="1068946"/>
            <a:ext cx="7604262" cy="57031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728880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3825" cy="49310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</a:t>
            </a:r>
            <a:r>
              <a:rPr lang="ru-RU" dirty="0" err="1" smtClean="0"/>
              <a:t>Гусеничка</a:t>
            </a:r>
            <a:r>
              <a:rPr lang="ru-RU" dirty="0" smtClean="0"/>
              <a:t>» кармашки для резинок и расчесок</a:t>
            </a:r>
            <a:endParaRPr lang="ru-RU" dirty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8" t="31733" r="2257"/>
          <a:stretch/>
        </p:blipFill>
        <p:spPr>
          <a:xfrm>
            <a:off x="2073499" y="1661375"/>
            <a:ext cx="8343050" cy="45266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4860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3825" cy="29588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Резиновые фартучки для игр с водой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31" y="1081088"/>
            <a:ext cx="4193736" cy="55916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518" y="1081088"/>
            <a:ext cx="4193736" cy="55916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88786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3825" cy="493107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фланелеграф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049" y="1111624"/>
            <a:ext cx="7315721" cy="54867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495894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6" y="618518"/>
            <a:ext cx="10220390" cy="6186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Ширма для театрализованной деятельности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75" y="1237130"/>
            <a:ext cx="7188564" cy="53914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64374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3825" cy="3087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Благодарности родителям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840" y="1055688"/>
            <a:ext cx="7736416" cy="58023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870206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1897510"/>
            <a:ext cx="10351752" cy="2736819"/>
          </a:xfrm>
        </p:spPr>
        <p:txBody>
          <a:bodyPr>
            <a:normAutofit/>
          </a:bodyPr>
          <a:lstStyle/>
          <a:p>
            <a:r>
              <a:rPr lang="ru-RU" sz="9600" dirty="0" smtClean="0">
                <a:solidFill>
                  <a:srgbClr val="C00000"/>
                </a:solidFill>
              </a:rPr>
              <a:t>Спасибо за внимание</a:t>
            </a:r>
            <a:endParaRPr lang="ru-RU" sz="9600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3774" y="4739425"/>
            <a:ext cx="10351752" cy="286215"/>
          </a:xfrm>
        </p:spPr>
        <p:txBody>
          <a:bodyPr>
            <a:normAutofit fontScale="5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02415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124</TotalTime>
  <Words>114</Words>
  <Application>Microsoft Office PowerPoint</Application>
  <PresentationFormat>Произвольный</PresentationFormat>
  <Paragraphs>20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Капля</vt:lpstr>
      <vt:lpstr>Организация предметно-развивающей среды в группах раннего возраста через совместную деятельность воспитателя с родителями</vt:lpstr>
      <vt:lpstr>Подушки в уголок отдыха</vt:lpstr>
      <vt:lpstr>Ленты и платочки в музыкальный уголок</vt:lpstr>
      <vt:lpstr>Макеты музыкальных инструментов</vt:lpstr>
      <vt:lpstr>Волшебные платочки для сюрпризных моментов</vt:lpstr>
      <vt:lpstr>Флажки и мягкие мячи в физкультурный уголок</vt:lpstr>
      <vt:lpstr>Штурвал для сюжетно-ролевой игры «пароход»</vt:lpstr>
      <vt:lpstr>Презентация PowerPoint</vt:lpstr>
      <vt:lpstr>Кукольное Постельное белье</vt:lpstr>
      <vt:lpstr>Платье для принцессы</vt:lpstr>
      <vt:lpstr>Костюмчик для куклы</vt:lpstr>
      <vt:lpstr>Презентация PowerPoint</vt:lpstr>
      <vt:lpstr>Корзинки для строительного материала</vt:lpstr>
      <vt:lpstr>Настенное оформление сказка «Колобок»</vt:lpstr>
      <vt:lpstr>Массажные дорожки</vt:lpstr>
      <vt:lpstr>«Гусеничка» кармашки для резинок и расчесок</vt:lpstr>
      <vt:lpstr>Резиновые фартучки для игр с водой</vt:lpstr>
      <vt:lpstr>фланелеграф</vt:lpstr>
      <vt:lpstr>Ширма для театрализованной деятельности</vt:lpstr>
      <vt:lpstr>Благодарности родителям</vt:lpstr>
      <vt:lpstr>Спасибо за внимание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предметно-развивающей среды в группах раннего возраста посредством работы с родителями</dc:title>
  <dc:creator>Елена</dc:creator>
  <cp:lastModifiedBy>User</cp:lastModifiedBy>
  <cp:revision>15</cp:revision>
  <cp:lastPrinted>2016-03-29T12:22:52Z</cp:lastPrinted>
  <dcterms:created xsi:type="dcterms:W3CDTF">2016-02-07T16:23:46Z</dcterms:created>
  <dcterms:modified xsi:type="dcterms:W3CDTF">2016-03-29T12:23:50Z</dcterms:modified>
</cp:coreProperties>
</file>