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043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71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44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92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8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1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5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16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8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071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769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616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919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16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73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975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23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D2803-2A61-48A0-B319-B32937914DB1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83EDC-023A-4937-8266-750A3C5A4F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778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Психолого-педагогическое сопровождение детей с ограниченными возможностями здоровья в ДОУ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184943" y="2733709"/>
            <a:ext cx="28796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</a:t>
            </a:r>
          </a:p>
          <a:p>
            <a:r>
              <a:rPr lang="ru-RU" dirty="0" smtClean="0"/>
              <a:t>педагог-психолог МБДОУ Детский сад «Улыбка» </a:t>
            </a:r>
            <a:r>
              <a:rPr lang="ru-RU" dirty="0" err="1" smtClean="0"/>
              <a:t>г.Мезень</a:t>
            </a:r>
            <a:r>
              <a:rPr lang="ru-RU" dirty="0" smtClean="0"/>
              <a:t> </a:t>
            </a:r>
          </a:p>
          <a:p>
            <a:r>
              <a:rPr lang="ru-RU" dirty="0" smtClean="0"/>
              <a:t>Н.В. Коткина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7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СЕНСОРНАЯ КОМНАТА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393" y="2362957"/>
            <a:ext cx="3149505" cy="41993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85" y="2344761"/>
            <a:ext cx="3163152" cy="421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3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Занятие: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53527" y="2429300"/>
            <a:ext cx="105790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I </a:t>
            </a:r>
            <a:r>
              <a:rPr lang="ru-RU" sz="4800" dirty="0" smtClean="0"/>
              <a:t>Блок</a:t>
            </a:r>
          </a:p>
          <a:p>
            <a:r>
              <a:rPr lang="ru-RU" sz="4800" dirty="0" smtClean="0"/>
              <a:t>          </a:t>
            </a:r>
            <a:r>
              <a:rPr lang="en-US" sz="4800" dirty="0" smtClean="0"/>
              <a:t>II </a:t>
            </a:r>
            <a:r>
              <a:rPr lang="ru-RU" sz="4800" dirty="0" smtClean="0"/>
              <a:t>Блок</a:t>
            </a:r>
          </a:p>
          <a:p>
            <a:r>
              <a:rPr lang="ru-RU" sz="4800" dirty="0" smtClean="0"/>
              <a:t>                    </a:t>
            </a:r>
            <a:r>
              <a:rPr lang="en-US" sz="4800" dirty="0" smtClean="0"/>
              <a:t>III </a:t>
            </a:r>
            <a:r>
              <a:rPr lang="ru-RU" sz="4800" dirty="0" smtClean="0"/>
              <a:t>Блок</a:t>
            </a:r>
          </a:p>
          <a:p>
            <a:r>
              <a:rPr lang="ru-RU" sz="4800" dirty="0" smtClean="0"/>
              <a:t>                              </a:t>
            </a:r>
            <a:r>
              <a:rPr lang="en-US" sz="4800" dirty="0" smtClean="0"/>
              <a:t>IV </a:t>
            </a:r>
            <a:r>
              <a:rPr lang="ru-RU" sz="4800" dirty="0" smtClean="0"/>
              <a:t>Блок</a:t>
            </a:r>
          </a:p>
          <a:p>
            <a:r>
              <a:rPr lang="ru-RU" sz="4800" dirty="0" smtClean="0"/>
              <a:t>                                        </a:t>
            </a:r>
            <a:r>
              <a:rPr lang="en-US" sz="4800" dirty="0" smtClean="0"/>
              <a:t>V </a:t>
            </a:r>
            <a:r>
              <a:rPr lang="ru-RU" sz="4800" dirty="0" smtClean="0"/>
              <a:t>Блок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2863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        </a:t>
            </a:r>
            <a:r>
              <a:rPr lang="en-US" sz="4000" dirty="0" smtClean="0"/>
              <a:t>I </a:t>
            </a:r>
            <a:r>
              <a:rPr lang="ru-RU" sz="4000" dirty="0" smtClean="0"/>
              <a:t>Блок-</a:t>
            </a:r>
            <a:r>
              <a:rPr lang="ru-RU" sz="4000" b="1" dirty="0" smtClean="0"/>
              <a:t>массаж ног.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35" y="2338885"/>
            <a:ext cx="3157751" cy="42103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932" y="2425890"/>
            <a:ext cx="5381767" cy="40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1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Блок-массаж рук, тела, ног.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09514" y="1957028"/>
            <a:ext cx="3749724" cy="49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9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659"/>
            <a:ext cx="3403411" cy="45378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820" y="2142698"/>
            <a:ext cx="3403410" cy="45378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589" y="245659"/>
            <a:ext cx="3403411" cy="453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 </a:t>
            </a:r>
            <a:r>
              <a:rPr lang="ru-RU" dirty="0" smtClean="0"/>
              <a:t>Блок-развитие когнитивных процессов.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18" y="2692021"/>
            <a:ext cx="5026925" cy="37701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21" y="2692021"/>
            <a:ext cx="5026925" cy="377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5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IV </a:t>
            </a:r>
            <a:r>
              <a:rPr lang="ru-RU" sz="3200" dirty="0" smtClean="0"/>
              <a:t>Блок-коммуникация, социальное развитие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2" y="2483892"/>
            <a:ext cx="5304429" cy="39783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671" y="2483892"/>
            <a:ext cx="5304429" cy="397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 </a:t>
            </a:r>
            <a:r>
              <a:rPr lang="ru-RU" dirty="0" smtClean="0"/>
              <a:t>Блок-релаксация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85" y="2281072"/>
            <a:ext cx="3258688" cy="43449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495" y="2281072"/>
            <a:ext cx="3258687" cy="43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861"/>
            <a:ext cx="3258687" cy="43449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96" y="2146112"/>
            <a:ext cx="3390615" cy="4520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321" y="348205"/>
            <a:ext cx="3260679" cy="434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2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63</TotalTime>
  <Words>67</Words>
  <Application>Microsoft Office PowerPoint</Application>
  <PresentationFormat>Широкоэкранный</PresentationFormat>
  <Paragraphs>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Берлин</vt:lpstr>
      <vt:lpstr>Психолого-педагогическое сопровождение детей с ограниченными возможностями здоровья в ДОУ</vt:lpstr>
      <vt:lpstr>СЕНСОРНАЯ КОМНАТА</vt:lpstr>
      <vt:lpstr>Занятие: </vt:lpstr>
      <vt:lpstr>        I Блок-массаж ног.</vt:lpstr>
      <vt:lpstr>II Блок-массаж рук, тела, ног.</vt:lpstr>
      <vt:lpstr>Презентация PowerPoint</vt:lpstr>
      <vt:lpstr>III Блок-развитие когнитивных процессов.</vt:lpstr>
      <vt:lpstr>IV Блок-коммуникация, социальное развитие</vt:lpstr>
      <vt:lpstr>V Блок-релаксация</vt:lpstr>
      <vt:lpstr>Презентация PowerPoint</vt:lpstr>
      <vt:lpstr>Спасибо за внимание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Психолого-педагогическое сопровождение детей с ограниченными возможностями здоровья в ДОУ</dc:title>
  <dc:creator>12</dc:creator>
  <cp:lastModifiedBy>12</cp:lastModifiedBy>
  <cp:revision>5</cp:revision>
  <dcterms:created xsi:type="dcterms:W3CDTF">2019-10-26T16:52:18Z</dcterms:created>
  <dcterms:modified xsi:type="dcterms:W3CDTF">2019-10-26T17:55:56Z</dcterms:modified>
</cp:coreProperties>
</file>